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75" r:id="rId13"/>
    <p:sldId id="276" r:id="rId14"/>
    <p:sldId id="268" r:id="rId15"/>
    <p:sldId id="269" r:id="rId16"/>
    <p:sldId id="272" r:id="rId17"/>
    <p:sldId id="27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1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6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7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7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1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F977-9298-45B0-B9B1-F9DCB8CA21F9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F8FD-C365-407A-9442-50BF20B1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8;&#1072;&#1079;&#1074;&#1080;&#1090;&#1080;&#1077;%20&#1088;&#1077;&#1095;&#1080;\&#1053;&#1086;&#1074;&#1072;&#1103;%20&#1087;&#1072;&#1087;&#1082;&#1072;\na-nerli96.mp3" TargetMode="External"/><Relationship Id="rId1" Type="http://schemas.microsoft.com/office/2007/relationships/media" Target="file:///D:\&#1088;&#1072;&#1079;&#1074;&#1080;&#1090;&#1080;&#1077;%20&#1088;&#1077;&#1095;&#1080;\&#1053;&#1086;&#1074;&#1072;&#1103;%20&#1087;&#1072;&#1087;&#1082;&#1072;\na-nerli96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21272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Franklin Gothic Book" pitchFamily="34" charset="0"/>
              </a:rPr>
              <a:t>Церковь Покрова на Нерли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4370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1165 год</a:t>
            </a:r>
          </a:p>
          <a:p>
            <a:pPr eaLnBrk="1" hangingPunct="1"/>
            <a:r>
              <a:rPr lang="ru-RU" smtClean="0"/>
              <a:t>Владимиро-Суздальское княжество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0"/>
            <a:ext cx="4191000" cy="68580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Поэты сравнивают храм Покрова на Нерли с парусом, уносящимся вдаль по безбрежным волнам времени. Иногда прославленную белокаменную церковь под Владимиром уподобляют лучистой безмолвной звезде, уплывающей в бесконечность мироздания.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Благородные пропорции белого храма, отражающегося свыше восьми веков в водах, точно и естественно вписываются в окружающий пейзаж — луговое среднерусское раздолье, где растут духмяные травы, лазоревые цветы и звучат нескончаемые песни жаворонков.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Трудно сказать, когда Покровом на Нерли лучше всего любоваться. Недвижимый белый камень удивительным и таинственным образом перекликается с временами года.</a:t>
            </a:r>
          </a:p>
          <a:p>
            <a:endParaRPr lang="ru-RU" dirty="0"/>
          </a:p>
        </p:txBody>
      </p:sp>
      <p:pic>
        <p:nvPicPr>
          <p:cNvPr id="8194" name="Picture 2" descr="D:\развитие речи\russia_28012010230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6632"/>
            <a:ext cx="3851920" cy="6739781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Поэты сравнивают храм Покрова на Нерли с парусом, уносящимся вдаль по безбрежным волнам времени. Иногда прославленную белокаменную церковь под Владимиром уподобляют лучистой безмолвной звезде, уплывающей в бесконечность мироздания.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Благородные пропорции белого храма, отражающегося свыше восьми веков в водах, точно и естественно вписываются в окружающий пейзаж — луговое среднерусское раздолье, где растут духмяные травы, лазоревые цветы и звучат нескончаемые песни жаворонков.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Трудно сказать, когда Покровом на Нерли лучше всего любоваться. Недвижимый белый камень удивительным и таинственным образом перекликается с временами года.</a:t>
            </a:r>
          </a:p>
          <a:p>
            <a:endParaRPr lang="ru-RU" dirty="0"/>
          </a:p>
        </p:txBody>
      </p:sp>
      <p:pic>
        <p:nvPicPr>
          <p:cNvPr id="10242" name="Picture 2" descr="D:\развитие речи\39745847_1234745658_Pitirimov_Vladimi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07504" y="115888"/>
            <a:ext cx="892854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/>
              <a:t>Очень хорош Покров на Нерли летом, когда косари выходят на пойму, когда замолкают кукушки и на зелени появляются солнечные подпалины. С высокого холма, где стоит храм, открываются луга, с травами и цветами, которые, как ковер, ведут к храму. А в воде, подступающей к холму, отражается храм, как сказочное видение. Храм плавает в подводной глубине.</a:t>
            </a:r>
          </a:p>
          <a:p>
            <a:pPr eaLnBrk="1" hangingPunct="1"/>
            <a:r>
              <a:rPr lang="ru-RU" sz="2000" b="1" dirty="0"/>
              <a:t>Там, внизу, в подводном царстве, чуть заметно покачиваются вершины деревьев, овевая, словно опахалами, белопенный храм.</a:t>
            </a:r>
          </a:p>
          <a:p>
            <a:pPr eaLnBrk="1" hangingPunct="1"/>
            <a:r>
              <a:rPr lang="ru-RU" sz="2000" b="1" dirty="0"/>
              <a:t>     Окончилось жаркое лето, и желтизной вспыхивают леса, по которым крадется осень. Золотистые листья покрывают холм возле Покрова. Печаль родных полей. Столетиями перед храмом умирали цветы и травы, а звериные и человеческие рельефы, стройный каменный пояс, порталы, украшенные резьбой, недвижимо возвышаются над окрестностью.</a:t>
            </a:r>
          </a:p>
          <a:p>
            <a:pPr eaLnBrk="1" hangingPunct="1"/>
            <a:r>
              <a:rPr lang="ru-RU" sz="2000" b="1" dirty="0"/>
              <a:t>      Покров на Нерли надо увидеть во время дождя, когда огромная туча останавливается, словно для того, чтобы полюбоваться храмом. Окрестные воды делаются мутно-зелеными, а строение приобретает задумчивость, словно ожидает кого-то. И с неба на землю опускается осенняя радуга, освещая силуэт храма, делая его почти неосязаемым, нереальным, фантастическим.</a:t>
            </a:r>
          </a:p>
        </p:txBody>
      </p:sp>
    </p:spTree>
    <p:extLst>
      <p:ext uri="{BB962C8B-B14F-4D97-AF65-F5344CB8AC3E}">
        <p14:creationId xmlns:p14="http://schemas.microsoft.com/office/powerpoint/2010/main" val="20976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6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звитие речи\1231885111_1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88640"/>
            <a:ext cx="8699822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звитие речи\Diveevo-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ельефы Покрова на Нер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688013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115888"/>
            <a:ext cx="864076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Царь Давид среди зверей.</a:t>
            </a:r>
          </a:p>
          <a:p>
            <a:pPr algn="ctr">
              <a:spcBef>
                <a:spcPct val="5000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Рельефы на южном фасаде церкви Покрова на Нерли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56325" y="981075"/>
            <a:ext cx="280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u="sng"/>
              <a:t>ПОРТАЛ</a:t>
            </a:r>
            <a:r>
              <a:rPr lang="ru-RU"/>
              <a:t>  (спец.).</a:t>
            </a:r>
          </a:p>
          <a:p>
            <a:r>
              <a:rPr lang="ru-RU"/>
              <a:t>1. Архитектурно оформленный вход в здание.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156325" y="2276475"/>
            <a:ext cx="28082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u="sng"/>
              <a:t>СВОД</a:t>
            </a:r>
            <a:r>
              <a:rPr lang="ru-RU"/>
              <a:t> (спец.).</a:t>
            </a:r>
          </a:p>
          <a:p>
            <a:r>
              <a:rPr lang="ru-RU"/>
              <a:t>3. Дугообразное перекрытие, соединяющее стены, опоры какого–н. сооружения, а также внутренняя верхняя часть чего–н., напоминающая такое перекрытие.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5445125"/>
            <a:ext cx="86423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РЕЛЬЕФ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(спец.).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Выпуклость, выпуклое изображение на плоскости.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Вид скульптуры, в котором изображение является выпуклым или углублённым по отношению к плоскости фона (спец.).</a:t>
            </a:r>
          </a:p>
        </p:txBody>
      </p:sp>
      <p:pic>
        <p:nvPicPr>
          <p:cNvPr id="17418" name="Picture 10" descr="Рельефы Покрова на Нерли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2735263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Рельефы Покрова на Нерли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320675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Рельефы Покрова на Нерли 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72415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звитие речи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08605"/>
            <a:ext cx="550810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0826" y="2344088"/>
            <a:ext cx="351567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«Храм Покрова на Нерли»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«Поэма в камне»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«Лебедь-храм»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«Лебедь белокаменный»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«Чудо на Нерли»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3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8640"/>
            <a:ext cx="4608512" cy="65527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Белокаменная церковь; храм возвышается как белоснежный лебедь; лебедь-храм; белопенный храм; холодные своды храма; резное убранство храма; в воде отражается храм, как сказочное видение; благородные пропорции белого храма естественно вписываются в окружающий пейзаж; луговое среднерусское раздолье; духмяные травы; лазоревые цветы; песни жаворонков; архитектура – зодчество.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D:\развитие речи\russia_280120102308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0"/>
            <a:ext cx="4723106" cy="67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-nerli9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87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звитие речи\Троице_Измайловский_собор_на_Троицкой_площади_в_Адмиралтейском_районе_Санкт_Петербурга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звитие речи\це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19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звитие речи\city_7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3347864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развитие речи\vlM-PoNerl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звитие речи\russia_28012010230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звитие речи\0_11e80_f612f51f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звитие речи\f_aa7ba6b32720ff8bfbb5d335b6a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8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звитие речи\Cerkov_Pokrova_na_Nerl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563</Words>
  <Application>Microsoft Office PowerPoint</Application>
  <PresentationFormat>Экран (4:3)</PresentationFormat>
  <Paragraphs>28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Церковь Покрова на Нерли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qqq</dc:creator>
  <cp:lastModifiedBy>2341</cp:lastModifiedBy>
  <cp:revision>9</cp:revision>
  <dcterms:created xsi:type="dcterms:W3CDTF">2012-10-18T12:22:43Z</dcterms:created>
  <dcterms:modified xsi:type="dcterms:W3CDTF">2014-12-30T19:19:56Z</dcterms:modified>
</cp:coreProperties>
</file>